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B3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EB7DC-0461-47B0-BD94-44F6A5908420}" type="datetimeFigureOut">
              <a:rPr lang="sr-Latn-RS" smtClean="0"/>
              <a:t>18.3.2017.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8DB80-9637-465E-A678-CD6B1247DCD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248652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8344" y="2354201"/>
            <a:ext cx="7766936" cy="164630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TRIBINA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ALUMNI @TFZR</a:t>
            </a:r>
            <a:endParaRPr lang="sr-Latn-R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8344" y="4378004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en-US" sz="3600" dirty="0" err="1"/>
              <a:t>Iskustva</a:t>
            </a:r>
            <a:r>
              <a:rPr lang="en-US" sz="3600" dirty="0"/>
              <a:t> </a:t>
            </a:r>
            <a:r>
              <a:rPr lang="en-US" sz="3600" dirty="0" err="1"/>
              <a:t>programera</a:t>
            </a:r>
            <a:r>
              <a:rPr lang="en-US" sz="3600" dirty="0"/>
              <a:t> </a:t>
            </a:r>
            <a:r>
              <a:rPr lang="en-US" sz="3600" dirty="0" err="1"/>
              <a:t>iz</a:t>
            </a:r>
            <a:r>
              <a:rPr lang="en-US" sz="3600" dirty="0"/>
              <a:t> </a:t>
            </a:r>
            <a:r>
              <a:rPr lang="en-US" sz="3600" dirty="0" err="1"/>
              <a:t>realne</a:t>
            </a:r>
            <a:r>
              <a:rPr lang="en-US" sz="3600" dirty="0"/>
              <a:t> </a:t>
            </a:r>
            <a:r>
              <a:rPr lang="en-US" sz="3600" dirty="0" err="1"/>
              <a:t>prakse</a:t>
            </a:r>
            <a:endParaRPr lang="sr-Latn-R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939567" y="243281"/>
            <a:ext cx="36392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Univerzitet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Novom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Sadu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Tehni</a:t>
            </a:r>
            <a:r>
              <a:rPr lang="sr-Latn-R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čki fakultet „Mihajlo Pupin“</a:t>
            </a:r>
          </a:p>
          <a:p>
            <a:r>
              <a:rPr lang="sr-Latn-R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Zrenjanin</a:t>
            </a:r>
          </a:p>
        </p:txBody>
      </p:sp>
    </p:spTree>
    <p:extLst>
      <p:ext uri="{BB962C8B-B14F-4D97-AF65-F5344CB8AC3E}">
        <p14:creationId xmlns:p14="http://schemas.microsoft.com/office/powerpoint/2010/main" val="3220590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6837" y="218114"/>
            <a:ext cx="6478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TRIBINA Alumni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@TFZR: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Iskustva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programera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iz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realne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prakse</a:t>
            </a:r>
            <a:endParaRPr lang="sr-Latn-R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76837" y="587446"/>
            <a:ext cx="90852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28506" y="956778"/>
            <a:ext cx="19182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PREDAVA</a:t>
            </a:r>
            <a:r>
              <a:rPr lang="sr-Latn-R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Č: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8506" y="1479998"/>
            <a:ext cx="2853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3600" dirty="0">
                <a:solidFill>
                  <a:schemeClr val="accent2">
                    <a:lumMod val="75000"/>
                  </a:schemeClr>
                </a:solidFill>
              </a:rPr>
              <a:t>Dejan Jurišić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9544" y="2126329"/>
            <a:ext cx="2751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YuTeam Software d.o.o.</a:t>
            </a:r>
          </a:p>
          <a:p>
            <a:r>
              <a:rPr lang="sr-Latn-R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Zrenjanin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0957" y="1102577"/>
            <a:ext cx="2211315" cy="229136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20957" y="3393939"/>
            <a:ext cx="2217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Software Developer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9544" y="3817132"/>
            <a:ext cx="1136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TEMA</a:t>
            </a:r>
            <a:r>
              <a:rPr lang="sr-Latn-R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6837" y="4394212"/>
            <a:ext cx="9369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3200" dirty="0">
                <a:solidFill>
                  <a:schemeClr val="accent2">
                    <a:lumMod val="75000"/>
                  </a:schemeClr>
                </a:solidFill>
              </a:rPr>
              <a:t>Kako se pripremiti za zapošljavanje i </a:t>
            </a:r>
          </a:p>
          <a:p>
            <a:pPr algn="ctr"/>
            <a:r>
              <a:rPr lang="sr-Latn-RS" sz="3200" dirty="0">
                <a:solidFill>
                  <a:schemeClr val="accent2">
                    <a:lumMod val="75000"/>
                  </a:schemeClr>
                </a:solidFill>
              </a:rPr>
              <a:t>pravilno se predstaviti u procesu zapošljavanja</a:t>
            </a:r>
          </a:p>
        </p:txBody>
      </p:sp>
    </p:spTree>
    <p:extLst>
      <p:ext uri="{BB962C8B-B14F-4D97-AF65-F5344CB8AC3E}">
        <p14:creationId xmlns:p14="http://schemas.microsoft.com/office/powerpoint/2010/main" val="1276460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12023" y="2820003"/>
            <a:ext cx="76947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3200" dirty="0">
                <a:solidFill>
                  <a:schemeClr val="accent2">
                    <a:lumMod val="75000"/>
                  </a:schemeClr>
                </a:solidFill>
              </a:rPr>
              <a:t>Kako ulagati u sebe, lično usavršavanje</a:t>
            </a:r>
            <a:r>
              <a:rPr lang="sr-Cyrl-RS" sz="3200" dirty="0">
                <a:solidFill>
                  <a:schemeClr val="accent2">
                    <a:lumMod val="75000"/>
                  </a:schemeClr>
                </a:solidFill>
              </a:rPr>
              <a:t> ?</a:t>
            </a:r>
            <a:endParaRPr lang="sr-Latn-R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05931" y="4809496"/>
            <a:ext cx="41488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3200" dirty="0">
                <a:solidFill>
                  <a:schemeClr val="accent2">
                    <a:lumMod val="75000"/>
                  </a:schemeClr>
                </a:solidFill>
              </a:rPr>
              <a:t>Kako do zaposlenja</a:t>
            </a:r>
            <a:r>
              <a:rPr lang="sr-Cyrl-RS" sz="3200" dirty="0">
                <a:solidFill>
                  <a:schemeClr val="accent2">
                    <a:lumMod val="75000"/>
                  </a:schemeClr>
                </a:solidFill>
              </a:rPr>
              <a:t> ?</a:t>
            </a:r>
            <a:endParaRPr lang="sr-Latn-R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15" y="685059"/>
            <a:ext cx="1925256" cy="962628"/>
          </a:xfrm>
          <a:prstGeom prst="rect">
            <a:avLst/>
          </a:prstGeom>
        </p:spPr>
      </p:pic>
      <p:pic>
        <p:nvPicPr>
          <p:cNvPr id="13" name="Picture 2" descr="Image result for knowled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899" y="2818351"/>
            <a:ext cx="1196187" cy="576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85520" y="853223"/>
            <a:ext cx="63738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Na </a:t>
            </a:r>
            <a:r>
              <a:rPr lang="sr-Latn-RS" sz="3200" dirty="0">
                <a:solidFill>
                  <a:schemeClr val="accent2">
                    <a:lumMod val="75000"/>
                  </a:schemeClr>
                </a:solidFill>
              </a:rPr>
              <a:t>šta se fokusirati na fakultetu</a:t>
            </a:r>
            <a:r>
              <a:rPr lang="sr-Cyrl-RS" sz="3200" dirty="0">
                <a:solidFill>
                  <a:schemeClr val="accent2">
                    <a:lumMod val="75000"/>
                  </a:schemeClr>
                </a:solidFill>
              </a:rPr>
              <a:t> ?</a:t>
            </a:r>
            <a:endParaRPr lang="sr-Latn-R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2" descr="Image result for j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219" y="4859520"/>
            <a:ext cx="2107504" cy="48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rrow: Down 6"/>
          <p:cNvSpPr/>
          <p:nvPr/>
        </p:nvSpPr>
        <p:spPr>
          <a:xfrm>
            <a:off x="4499808" y="1606162"/>
            <a:ext cx="545284" cy="1191237"/>
          </a:xfrm>
          <a:prstGeom prst="downArrow">
            <a:avLst/>
          </a:prstGeom>
          <a:solidFill>
            <a:srgbClr val="83B33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8" name="Arrow: Down 7"/>
          <p:cNvSpPr/>
          <p:nvPr/>
        </p:nvSpPr>
        <p:spPr>
          <a:xfrm>
            <a:off x="4497892" y="3598783"/>
            <a:ext cx="547200" cy="1188000"/>
          </a:xfrm>
          <a:prstGeom prst="downArrow">
            <a:avLst/>
          </a:prstGeom>
          <a:solidFill>
            <a:srgbClr val="83B33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65774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338127" y="5275625"/>
            <a:ext cx="7039812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sz="3200" dirty="0">
                <a:solidFill>
                  <a:schemeClr val="accent2">
                    <a:lumMod val="75000"/>
                  </a:schemeClr>
                </a:solidFill>
              </a:rPr>
              <a:t>ULAŽITE U SEBE SVAKODNEVNO</a:t>
            </a:r>
          </a:p>
          <a:p>
            <a:pPr algn="ctr"/>
            <a:r>
              <a:rPr lang="sr-Latn-RS" sz="2000" dirty="0"/>
              <a:t>Vaše znanje i iskustvo je ono što će vas najbolje predstaviti</a:t>
            </a:r>
          </a:p>
          <a:p>
            <a:pPr algn="ctr"/>
            <a:endParaRPr lang="sr-Latn-RS" dirty="0"/>
          </a:p>
        </p:txBody>
      </p:sp>
      <p:sp>
        <p:nvSpPr>
          <p:cNvPr id="9" name="TextBox 8"/>
          <p:cNvSpPr txBox="1"/>
          <p:nvPr/>
        </p:nvSpPr>
        <p:spPr>
          <a:xfrm>
            <a:off x="469300" y="882913"/>
            <a:ext cx="32319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Ste</a:t>
            </a:r>
            <a:r>
              <a:rPr lang="sr-Latn-R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ći navike</a:t>
            </a:r>
          </a:p>
          <a:p>
            <a:pPr marL="285750" indent="-285750">
              <a:buFontTx/>
              <a:buChar char="-"/>
            </a:pPr>
            <a:r>
              <a:rPr lang="sr-Latn-R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Usvojiti način razmišljanja</a:t>
            </a:r>
          </a:p>
          <a:p>
            <a:pPr marL="285750" indent="-285750">
              <a:buFontTx/>
              <a:buChar char="-"/>
            </a:pPr>
            <a:r>
              <a:rPr lang="sr-Latn-R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Naučiti osnove</a:t>
            </a:r>
          </a:p>
          <a:p>
            <a:pPr marL="285750" indent="-285750">
              <a:buFontTx/>
              <a:buChar char="-"/>
            </a:pPr>
            <a:r>
              <a:rPr lang="sr-Latn-R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Upoznati ljude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13708" y="1491630"/>
            <a:ext cx="48445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sr-Latn-R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Komunikacija sa ljudima</a:t>
            </a:r>
          </a:p>
          <a:p>
            <a:pPr marL="285750" indent="-285750">
              <a:buFontTx/>
              <a:buChar char="-"/>
            </a:pPr>
            <a:r>
              <a:rPr lang="sr-Latn-R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Okružiti se ljudima boljim od sebe</a:t>
            </a:r>
          </a:p>
          <a:p>
            <a:pPr marL="285750" indent="-285750">
              <a:buFontTx/>
              <a:buChar char="-"/>
            </a:pPr>
            <a:r>
              <a:rPr lang="sr-Latn-R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Učestvovati na zajedničkim projektima</a:t>
            </a:r>
            <a:endParaRPr lang="sr-Latn-R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sr-Latn-R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Online kursevi, forumi, elektronske knjige</a:t>
            </a:r>
          </a:p>
          <a:p>
            <a:pPr marL="285750" indent="-285750">
              <a:buFontTx/>
              <a:buChar char="-"/>
            </a:pPr>
            <a:r>
              <a:rPr lang="sr-Latn-R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Freelance sajtovi</a:t>
            </a:r>
          </a:p>
          <a:p>
            <a:pPr marL="285750" indent="-285750">
              <a:buFontTx/>
              <a:buChar char="-"/>
            </a:pPr>
            <a:r>
              <a:rPr lang="sr-Latn-R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Raditi na svojim idejama</a:t>
            </a:r>
          </a:p>
          <a:p>
            <a:pPr marL="285750" indent="-285750">
              <a:buFontTx/>
              <a:buChar char="-"/>
            </a:pPr>
            <a:r>
              <a:rPr lang="sr-Latn-R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Konstantno ulagati u sebe</a:t>
            </a:r>
          </a:p>
          <a:p>
            <a:pPr marL="285750" indent="-285750">
              <a:buFontTx/>
              <a:buChar char="-"/>
            </a:pPr>
            <a:endParaRPr lang="sr-Latn-R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0967" y="3525582"/>
            <a:ext cx="14943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sr-Latn-R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Freelance</a:t>
            </a:r>
          </a:p>
          <a:p>
            <a:pPr marL="285750" indent="-285750">
              <a:buFontTx/>
              <a:buChar char="-"/>
            </a:pPr>
            <a:r>
              <a:rPr lang="sr-Latn-R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Startup</a:t>
            </a:r>
          </a:p>
          <a:p>
            <a:pPr marL="285750" indent="-285750">
              <a:buFontTx/>
              <a:buChar char="-"/>
            </a:pPr>
            <a:r>
              <a:rPr lang="sr-Latn-R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9 - 17</a:t>
            </a:r>
          </a:p>
        </p:txBody>
      </p:sp>
      <p:pic>
        <p:nvPicPr>
          <p:cNvPr id="12" name="Picture 4" descr="Image result for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837" y="3521299"/>
            <a:ext cx="721737" cy="401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Image result for stackoverflo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0857" y="3521299"/>
            <a:ext cx="337019" cy="401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0" descr="Image result for free it ebook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9985" y="3532183"/>
            <a:ext cx="439001" cy="434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Image result for upwor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812" y="4448912"/>
            <a:ext cx="470489" cy="470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2" descr="Image result for hello world zaposlenj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447" y="4372686"/>
            <a:ext cx="1582661" cy="648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6" descr="Image result for startit srbij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301" y="4485889"/>
            <a:ext cx="843998" cy="421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7156" y="135406"/>
            <a:ext cx="19062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3600" dirty="0">
                <a:solidFill>
                  <a:schemeClr val="accent2">
                    <a:lumMod val="75000"/>
                  </a:schemeClr>
                </a:solidFill>
              </a:rPr>
              <a:t>Fakultet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58616" y="775337"/>
            <a:ext cx="28905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3600" dirty="0">
                <a:solidFill>
                  <a:schemeClr val="accent2">
                    <a:lumMod val="75000"/>
                  </a:schemeClr>
                </a:solidFill>
              </a:rPr>
              <a:t>Usavršavanje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7156" y="2874968"/>
            <a:ext cx="13476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3600" dirty="0">
                <a:solidFill>
                  <a:schemeClr val="accent2">
                    <a:lumMod val="75000"/>
                  </a:schemeClr>
                </a:solidFill>
              </a:rPr>
              <a:t>Posao</a:t>
            </a:r>
          </a:p>
        </p:txBody>
      </p:sp>
    </p:spTree>
    <p:extLst>
      <p:ext uri="{BB962C8B-B14F-4D97-AF65-F5344CB8AC3E}">
        <p14:creationId xmlns:p14="http://schemas.microsoft.com/office/powerpoint/2010/main" val="119916852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198</TotalTime>
  <Words>140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Facet</vt:lpstr>
      <vt:lpstr>TRIBINA ALUMNI @TFZR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TRIBINA ALUMNI @TFZR</dc:title>
  <dc:creator>Dejan Jurišić</dc:creator>
  <cp:lastModifiedBy>Dejan Jurišić</cp:lastModifiedBy>
  <cp:revision>17</cp:revision>
  <dcterms:created xsi:type="dcterms:W3CDTF">2017-03-15T09:08:21Z</dcterms:created>
  <dcterms:modified xsi:type="dcterms:W3CDTF">2017-03-18T22:40:14Z</dcterms:modified>
</cp:coreProperties>
</file>